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8" r:id="rId6"/>
    <p:sldId id="264" r:id="rId7"/>
    <p:sldId id="260" r:id="rId8"/>
    <p:sldId id="263" r:id="rId9"/>
    <p:sldId id="262" r:id="rId10"/>
    <p:sldId id="266" r:id="rId11"/>
    <p:sldId id="261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6D8706-AACD-4BF3-9ACA-B90390BD1DA8}" type="datetimeFigureOut">
              <a:rPr lang="fr-FR" smtClean="0"/>
              <a:t>14/02/2022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15AB54-BDF9-4C4B-99FF-7570404D63D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7654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15AB54-BDF9-4C4B-99FF-7570404D63DE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9040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‹N°›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2/14/2022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2/14/2022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2/14/2022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microsoft.com/office/2007/relationships/hdphoto" Target="../media/hdphoto2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340768"/>
            <a:ext cx="7772400" cy="3917032"/>
          </a:xfrm>
        </p:spPr>
        <p:txBody>
          <a:bodyPr>
            <a:noAutofit/>
          </a:bodyPr>
          <a:lstStyle/>
          <a:p>
            <a:r>
              <a:rPr lang="fr-FR" sz="4800" dirty="0" smtClean="0"/>
              <a:t>Petit message pour encourager nos services </a:t>
            </a:r>
            <a:r>
              <a:rPr lang="fr-FR" sz="4800" dirty="0" smtClean="0"/>
              <a:t>d’aumônerie et visiteurs de paroisses</a:t>
            </a:r>
            <a:endParaRPr lang="fr-FR" sz="48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71600" y="764704"/>
            <a:ext cx="7344816" cy="3600400"/>
          </a:xfrm>
        </p:spPr>
        <p:txBody>
          <a:bodyPr/>
          <a:lstStyle/>
          <a:p>
            <a:r>
              <a:rPr lang="fr-FR" dirty="0" smtClean="0"/>
              <a:t>                         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32657"/>
            <a:ext cx="2916233" cy="175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souad-massi-le-bien-et-le-mal-flv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07569" y="60932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380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83568" y="200834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chemeClr val="bg1"/>
                </a:solidFill>
              </a:rPr>
              <a:t>«</a:t>
            </a:r>
            <a:r>
              <a:rPr lang="fr-FR" sz="1600" b="1" dirty="0" smtClean="0">
                <a:solidFill>
                  <a:schemeClr val="bg1"/>
                </a:solidFill>
              </a:rPr>
              <a:t> ….Ces  trois choses demeurent : La foi, l’espérance et l’amour, mais la plus grande de </a:t>
            </a:r>
          </a:p>
          <a:p>
            <a:r>
              <a:rPr lang="fr-FR" sz="1600" b="1" dirty="0">
                <a:solidFill>
                  <a:schemeClr val="bg1"/>
                </a:solidFill>
              </a:rPr>
              <a:t> </a:t>
            </a:r>
            <a:r>
              <a:rPr lang="fr-FR" sz="1600" b="1" dirty="0" smtClean="0">
                <a:solidFill>
                  <a:schemeClr val="bg1"/>
                </a:solidFill>
              </a:rPr>
              <a:t>                                                   ces choses, c’est l’amour…. »  1 Corinthiens 13/13</a:t>
            </a:r>
            <a:endParaRPr lang="fr-FR" sz="1600" b="1" dirty="0">
              <a:solidFill>
                <a:schemeClr val="bg1"/>
              </a:solidFill>
            </a:endParaRPr>
          </a:p>
        </p:txBody>
      </p:sp>
      <p:pic>
        <p:nvPicPr>
          <p:cNvPr id="3" name="Image 2" descr="http://salaamscepo.com/wp-content/uploads/2014/04/fraternit%C3%A9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656" y="1124743"/>
            <a:ext cx="3528392" cy="2289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9218" name="Picture 2" descr="C:\Users\protest-rms\Desktop\lamour-du-prochain-peut-il-se-c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9424" y="1340768"/>
            <a:ext cx="4706401" cy="264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protest-rms\Desktop\Simone Weil-5d6f36c421c98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2" b="6247"/>
          <a:stretch/>
        </p:blipFill>
        <p:spPr bwMode="auto">
          <a:xfrm>
            <a:off x="861461" y="3573016"/>
            <a:ext cx="2672782" cy="309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5" descr="file:///C:/Users/protest-rms/Desktop/c011bfed-797e-4ee4-882a-9a7ecc5c6afa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7" descr="file:///C:/Users/protest-rms/Desktop/c011bfed-797e-4ee4-882a-9a7ecc5c6afa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196946"/>
            <a:ext cx="3240360" cy="2356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6141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75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25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28800"/>
            <a:ext cx="6720747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605053" y="199000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 smtClean="0">
                <a:solidFill>
                  <a:schemeClr val="bg1"/>
                </a:solidFill>
              </a:rPr>
              <a:t>Merci la Vie !</a:t>
            </a:r>
            <a:endParaRPr lang="fr-FR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102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2222E-6 -1.48148E-6 C 0.06893 -1.48148E-6 0.125 0.05602 0.125 0.125 C 0.125 0.19398 0.06893 0.25 -2.22222E-6 0.25 C -0.06892 0.25 -0.125 0.19398 -0.125 0.125 C -0.125 0.05602 -0.06892 -1.48148E-6 -2.22222E-6 -1.48148E-6 Z " pathEditMode="relative" rAng="0" ptsTypes="fffff">
                                      <p:cBhvr>
                                        <p:cTn id="6" dur="225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23528" y="260648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tx2"/>
                </a:solidFill>
              </a:rPr>
              <a:t>Bonne route  à tous sur les chemins de visites, d’humanité, de fraternité, chemins habités et déjà fréquentés par notre Dieu d’amour </a:t>
            </a:r>
            <a:endParaRPr lang="fr-FR" sz="2400" b="1" dirty="0">
              <a:solidFill>
                <a:schemeClr val="tx2"/>
              </a:solidFill>
            </a:endParaRPr>
          </a:p>
        </p:txBody>
      </p:sp>
      <p:pic>
        <p:nvPicPr>
          <p:cNvPr id="3074" name="Picture 2" descr="C:\Users\protest-rms\Desktop\3221830291_1_3_O2FgH0w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628800"/>
            <a:ext cx="5112568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79512" y="2615424"/>
            <a:ext cx="2664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chemeClr val="accent2">
                    <a:lumMod val="75000"/>
                  </a:schemeClr>
                </a:solidFill>
              </a:rPr>
              <a:t>« Va avec la force que tu as. » </a:t>
            </a:r>
          </a:p>
          <a:p>
            <a:r>
              <a:rPr lang="fr-FR" sz="2400" dirty="0" smtClean="0">
                <a:solidFill>
                  <a:schemeClr val="accent2">
                    <a:lumMod val="75000"/>
                  </a:schemeClr>
                </a:solidFill>
              </a:rPr>
              <a:t>Juges 6/14</a:t>
            </a:r>
            <a:endParaRPr lang="fr-FR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620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200" dirty="0" smtClean="0"/>
              <a:t>Une visite, c’est un peu comme une petite </a:t>
            </a:r>
            <a:r>
              <a:rPr lang="fr-FR" sz="3200" smtClean="0"/>
              <a:t>lumière que </a:t>
            </a:r>
            <a:r>
              <a:rPr lang="fr-FR" sz="3200" dirty="0" smtClean="0"/>
              <a:t>l’on approche doucement de la personne  qui souffre</a:t>
            </a:r>
            <a:endParaRPr lang="fr-FR" sz="3200" dirty="0"/>
          </a:p>
        </p:txBody>
      </p:sp>
      <p:pic>
        <p:nvPicPr>
          <p:cNvPr id="1026" name="Picture 2" descr="C:\Users\protest-rms\Desktop\illustrations 2020\Photos pour Bible et partage\boy-1822614_960_720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5"/>
          <a:stretch/>
        </p:blipFill>
        <p:spPr bwMode="auto">
          <a:xfrm>
            <a:off x="1547664" y="2610464"/>
            <a:ext cx="6336704" cy="4130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3704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95536" y="404664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accent2">
                    <a:lumMod val="50000"/>
                  </a:schemeClr>
                </a:solidFill>
              </a:rPr>
              <a:t>« Si tu aimes vraiment, alors tu es au bon moment et à la bonne place »</a:t>
            </a:r>
            <a:endParaRPr lang="fr-FR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protest-rms\Desktop\no-rain-no-rainbow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20310"/>
            <a:ext cx="7762926" cy="5121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9655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3960440" cy="2635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C:\Users\protest-rms\Desktop\illustrations 2020\5c7e3b_8b5f52391796476eb7c599fb966aae96~mv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632355"/>
            <a:ext cx="3199024" cy="2132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899592" y="404664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tx2"/>
                </a:solidFill>
              </a:rPr>
              <a:t>Visiter, comme faire un bout de chemin avec  cet autre qui au passage peut devenir mon prochain</a:t>
            </a:r>
            <a:endParaRPr lang="fr-FR" sz="2400" b="1" dirty="0">
              <a:solidFill>
                <a:schemeClr val="tx2"/>
              </a:solidFill>
            </a:endParaRPr>
          </a:p>
        </p:txBody>
      </p:sp>
      <p:pic>
        <p:nvPicPr>
          <p:cNvPr id="2050" name="Picture 2" descr="C:\Users\protest-rms\Desktop\illustrations 2020\photos pour shot out\ep1-accueil-img-accueil-4.jpe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20" t="8648" r="11061" b="18096"/>
          <a:stretch/>
        </p:blipFill>
        <p:spPr bwMode="auto">
          <a:xfrm>
            <a:off x="4897264" y="4035632"/>
            <a:ext cx="3707185" cy="248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09" y="4343730"/>
            <a:ext cx="4665510" cy="1749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022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331640" y="332656"/>
            <a:ext cx="7344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chemeClr val="bg1"/>
                </a:solidFill>
              </a:rPr>
              <a:t>Quelques visages  de ces « prochains » que vous avez </a:t>
            </a:r>
          </a:p>
          <a:p>
            <a:r>
              <a:rPr lang="fr-FR" sz="2000" b="1" dirty="0">
                <a:solidFill>
                  <a:schemeClr val="bg1"/>
                </a:solidFill>
              </a:rPr>
              <a:t> </a:t>
            </a:r>
            <a:r>
              <a:rPr lang="fr-FR" sz="2000" b="1" dirty="0" smtClean="0">
                <a:solidFill>
                  <a:schemeClr val="bg1"/>
                </a:solidFill>
              </a:rPr>
              <a:t>                                                                    peut-être déjà rencontrer </a:t>
            </a:r>
            <a:endParaRPr lang="fr-FR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 descr="C:\Users\protest-rms\Desktop\LA-VIEILLE-DAME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51464"/>
            <a:ext cx="3024336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700808"/>
            <a:ext cx="1872208" cy="28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C:\Users\protest-rms\Desktop\masque(2)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16"/>
          <a:stretch/>
        </p:blipFill>
        <p:spPr bwMode="auto">
          <a:xfrm>
            <a:off x="7117315" y="4617525"/>
            <a:ext cx="1732927" cy="1634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protest-rms\Desktop\Infirmier-infirmiere_large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4" t="10261" r="17348"/>
          <a:stretch/>
        </p:blipFill>
        <p:spPr bwMode="auto">
          <a:xfrm>
            <a:off x="251520" y="4431210"/>
            <a:ext cx="2607641" cy="2023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protest-rms\Desktop\infirmiere avec malade copi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617524"/>
            <a:ext cx="3741936" cy="1650854"/>
          </a:xfrm>
          <a:prstGeom prst="rect">
            <a:avLst/>
          </a:prstGeom>
          <a:noFill/>
          <a:ln w="28575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146500" y="4004360"/>
            <a:ext cx="4968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Sans jamais  oublier les soignants aussi</a:t>
            </a:r>
            <a:endParaRPr lang="fr-FR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91" t="4344" r="11766" b="4869"/>
          <a:stretch/>
        </p:blipFill>
        <p:spPr bwMode="auto">
          <a:xfrm>
            <a:off x="3443808" y="1700808"/>
            <a:ext cx="3474620" cy="2119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8671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500"/>
                            </p:stCondLst>
                            <p:childTnLst>
                              <p:par>
                                <p:cTn id="3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5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750"/>
                            </p:stCondLst>
                            <p:childTnLst>
                              <p:par>
                                <p:cTn id="4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="" xmlns:a16="http://schemas.microsoft.com/office/drawing/2014/main" id="{8970B534-B831-4D94-A0EA-7F94185442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4" r="5623"/>
          <a:stretch/>
        </p:blipFill>
        <p:spPr bwMode="auto">
          <a:xfrm>
            <a:off x="5139975" y="1718348"/>
            <a:ext cx="3032425" cy="250274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331640" y="279295"/>
            <a:ext cx="252028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accent2">
                    <a:lumMod val="50000"/>
                  </a:schemeClr>
                </a:solidFill>
              </a:rPr>
              <a:t>Une aumônerie résolument ouverte parce que c’est tellement plus enrichissant. </a:t>
            </a:r>
          </a:p>
          <a:p>
            <a:endParaRPr lang="fr-FR" sz="3200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fr-FR" dirty="0"/>
          </a:p>
        </p:txBody>
      </p:sp>
      <p:pic>
        <p:nvPicPr>
          <p:cNvPr id="1026" name="Picture 2" descr="C:\Users\protest-rms\Desktop\inde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113" y="4638253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4" descr="file:///C:/Users/protest-rms/Desktop/c011bfed-797e-4ee4-882a-9a7ecc5c6afa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6" descr="file:///C:/Users/protest-rms/Desktop/c011bfed-797e-4ee4-882a-9a7ecc5c6afa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31" name="Picture 7" descr="C:\Users\protest-rms\Desktop\25073165_1589728634445451_1681264043576493243_o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7" t="8371" r="4908"/>
          <a:stretch/>
        </p:blipFill>
        <p:spPr bwMode="auto">
          <a:xfrm>
            <a:off x="323528" y="2946901"/>
            <a:ext cx="3640976" cy="254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protest-rms\Desktop\Religions01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668" y="4581128"/>
            <a:ext cx="2064508" cy="1817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7047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98"/>
          <a:stretch/>
        </p:blipFill>
        <p:spPr bwMode="auto">
          <a:xfrm>
            <a:off x="6695768" y="4158309"/>
            <a:ext cx="2236622" cy="2295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 2" descr="C:\Users\protest-rms\Desktop\image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167" y="1628800"/>
            <a:ext cx="3012265" cy="237626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ZoneTexte 1"/>
          <p:cNvSpPr txBox="1"/>
          <p:nvPr/>
        </p:nvSpPr>
        <p:spPr>
          <a:xfrm>
            <a:off x="516094" y="404664"/>
            <a:ext cx="81421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accent1">
                    <a:lumMod val="50000"/>
                  </a:schemeClr>
                </a:solidFill>
              </a:rPr>
              <a:t>La foi, la prière, les liens fraternels, comme autant de ressources à ne pas oublier</a:t>
            </a:r>
            <a:endParaRPr lang="fr-FR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099" name="Picture 3" descr="C:\Users\protest-rms\Desktop\jioii_ori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852" y="1412776"/>
            <a:ext cx="4040180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protest-rms\Desktop\illustrations 2020\2020-08-07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285"/>
          <a:stretch/>
        </p:blipFill>
        <p:spPr bwMode="auto">
          <a:xfrm>
            <a:off x="516094" y="4601248"/>
            <a:ext cx="2418836" cy="185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protest-rms\Desktop\Musulman-Priere-800x528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42" t="10894" b="8987"/>
          <a:stretch/>
        </p:blipFill>
        <p:spPr bwMode="auto">
          <a:xfrm>
            <a:off x="3195300" y="4639907"/>
            <a:ext cx="3248908" cy="1813429"/>
          </a:xfrm>
          <a:prstGeom prst="rect">
            <a:avLst/>
          </a:prstGeom>
          <a:noFill/>
          <a:ln w="28575">
            <a:solidFill>
              <a:schemeClr val="accent3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5991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75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250"/>
                            </p:stCondLst>
                            <p:childTnLst>
                              <p:par>
                                <p:cTn id="17" presetID="26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9750"/>
                            </p:stCondLst>
                            <p:childTnLst>
                              <p:par>
                                <p:cTn id="34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75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75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75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75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10454" y="2017420"/>
            <a:ext cx="5269081" cy="3951811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844824"/>
            <a:ext cx="4007971" cy="4525526"/>
          </a:xfrm>
          <a:prstGeom prst="rect">
            <a:avLst/>
          </a:prstGeom>
          <a:effectLst>
            <a:glow rad="355600">
              <a:schemeClr val="accent2">
                <a:satMod val="175000"/>
                <a:alpha val="40000"/>
              </a:schemeClr>
            </a:glow>
            <a:softEdge rad="177800"/>
          </a:effectLst>
        </p:spPr>
      </p:pic>
      <p:sp>
        <p:nvSpPr>
          <p:cNvPr id="4" name="ZoneTexte 3"/>
          <p:cNvSpPr txBox="1"/>
          <p:nvPr/>
        </p:nvSpPr>
        <p:spPr>
          <a:xfrm>
            <a:off x="827584" y="188640"/>
            <a:ext cx="8316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Être assez humble pour reconnaître que bien des choses nous échappent , être surtout présent à l’autre, témoin de l’amour du Christ. Lui aussi bien présent dans toutes nos profondeurs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76739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protest-rms\Desktop\illustrations 2020\Déplacer-les-montagnes-760x560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48835"/>
            <a:ext cx="6715844" cy="4948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683568" y="260648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chemeClr val="bg1"/>
                </a:solidFill>
              </a:rPr>
              <a:t>… la foi qui transporte les  montagnes…</a:t>
            </a:r>
            <a:endParaRPr lang="fr-FR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090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Theme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337</TotalTime>
  <Words>161</Words>
  <Application>Microsoft Office PowerPoint</Application>
  <PresentationFormat>Affichage à l'écran (4:3)</PresentationFormat>
  <Paragraphs>19</Paragraphs>
  <Slides>12</Slides>
  <Notes>1</Notes>
  <HiddenSlides>0</HiddenSlides>
  <MMClips>1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Default Theme</vt:lpstr>
      <vt:lpstr>Petit message pour encourager nos services d’aumônerie et visiteurs de paroisses</vt:lpstr>
      <vt:lpstr>Une visite, c’est un peu comme une petite lumière que l’on approche doucement de la personne  qui souffre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Hôpitaux Drôme Nord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Petit message pour encourager nos services d’aumônerie</dc:title>
  <dc:creator>protest-rms</dc:creator>
  <cp:lastModifiedBy>protest-rms</cp:lastModifiedBy>
  <cp:revision>58</cp:revision>
  <dcterms:created xsi:type="dcterms:W3CDTF">2021-08-23T12:56:51Z</dcterms:created>
  <dcterms:modified xsi:type="dcterms:W3CDTF">2022-02-14T12:48:13Z</dcterms:modified>
</cp:coreProperties>
</file>