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4" r:id="rId7"/>
    <p:sldId id="260" r:id="rId8"/>
    <p:sldId id="263" r:id="rId9"/>
    <p:sldId id="262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D8706-AACD-4BF3-9ACA-B90390BD1DA8}" type="datetimeFigureOut">
              <a:rPr lang="fr-FR" smtClean="0"/>
              <a:t>09/12/2021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5AB54-BDF9-4C4B-99FF-7570404D63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65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AB54-BDF9-4C4B-99FF-7570404D63D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040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917032"/>
          </a:xfrm>
        </p:spPr>
        <p:txBody>
          <a:bodyPr>
            <a:noAutofit/>
          </a:bodyPr>
          <a:lstStyle/>
          <a:p>
            <a:r>
              <a:rPr lang="fr-FR" sz="6600" dirty="0"/>
              <a:t>Petit message pour encourager nos services d’aumônerie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132257" cy="188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ouad-massi-le-bien-et-le-mal-fl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7569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8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20083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«</a:t>
            </a:r>
            <a:r>
              <a:rPr lang="fr-FR" sz="1600" b="1" dirty="0">
                <a:solidFill>
                  <a:schemeClr val="bg1"/>
                </a:solidFill>
              </a:rPr>
              <a:t> ….Ces  trois choses demeurent : La foi, l’espérance et l’amour, mais la plus grande de </a:t>
            </a:r>
          </a:p>
          <a:p>
            <a:r>
              <a:rPr lang="fr-FR" sz="1600" b="1" dirty="0">
                <a:solidFill>
                  <a:schemeClr val="bg1"/>
                </a:solidFill>
              </a:rPr>
              <a:t>                                                    ces choses, c’est l’amour…. »  1 Corinthiens 13/13</a:t>
            </a:r>
          </a:p>
        </p:txBody>
      </p:sp>
      <p:pic>
        <p:nvPicPr>
          <p:cNvPr id="3" name="Image 2" descr="http://salaamscepo.com/wp-content/uploads/2014/04/fraternit%C3%A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6" y="1124743"/>
            <a:ext cx="3528392" cy="228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protest-rms\Desktop\lamour-du-prochain-peut-il-se-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424" y="1340768"/>
            <a:ext cx="4706401" cy="26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rotest-rms\Desktop\Simone Weil-5d6f36c421c9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 b="6247"/>
          <a:stretch/>
        </p:blipFill>
        <p:spPr bwMode="auto">
          <a:xfrm>
            <a:off x="861461" y="3573016"/>
            <a:ext cx="2672782" cy="309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 descr="file:///C:/Users/protest-rms/Desktop/c011bfed-797e-4ee4-882a-9a7ecc5c6af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7" descr="file:///C:/Users/protest-rms/Desktop/c011bfed-797e-4ee4-882a-9a7ecc5c6af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96946"/>
            <a:ext cx="3240360" cy="23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1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72074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05053" y="19900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Merci la Vie !</a:t>
            </a:r>
          </a:p>
        </p:txBody>
      </p:sp>
    </p:spTree>
    <p:extLst>
      <p:ext uri="{BB962C8B-B14F-4D97-AF65-F5344CB8AC3E}">
        <p14:creationId xmlns:p14="http://schemas.microsoft.com/office/powerpoint/2010/main" val="19901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-1.48148E-6 C 0.06893 -1.48148E-6 0.125 0.05602 0.125 0.125 C 0.125 0.19398 0.06893 0.25 -2.22222E-6 0.25 C -0.06892 0.25 -0.125 0.19398 -0.125 0.125 C -0.125 0.05602 -0.06892 -1.48148E-6 -2.22222E-6 -1.48148E-6 Z " pathEditMode="relative" rAng="0" ptsTypes="fffff">
                                      <p:cBhvr>
                                        <p:cTn id="6" dur="2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Bonne route  à tous sur les chemins de visites, d’humanité, de fraternité, chemins habités et déjà fréquentés par notre Dieu d’amour </a:t>
            </a:r>
          </a:p>
        </p:txBody>
      </p:sp>
      <p:pic>
        <p:nvPicPr>
          <p:cNvPr id="3074" name="Picture 2" descr="C:\Users\protest-rms\Desktop\3221830291_1_3_O2FgH0w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79512" y="26154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« Va avec la force que tu as. » </a:t>
            </a:r>
          </a:p>
          <a:p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Juges 6/14</a:t>
            </a:r>
          </a:p>
        </p:txBody>
      </p:sp>
    </p:spTree>
    <p:extLst>
      <p:ext uri="{BB962C8B-B14F-4D97-AF65-F5344CB8AC3E}">
        <p14:creationId xmlns:p14="http://schemas.microsoft.com/office/powerpoint/2010/main" val="55162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Une visite, c’est un peu comme une petite </a:t>
            </a:r>
            <a:r>
              <a:rPr lang="fr-FR" sz="3200"/>
              <a:t>lumière que </a:t>
            </a:r>
            <a:r>
              <a:rPr lang="fr-FR" sz="3200" dirty="0"/>
              <a:t>l’on approche doucement de la personne  qui souffre</a:t>
            </a:r>
          </a:p>
        </p:txBody>
      </p:sp>
      <p:pic>
        <p:nvPicPr>
          <p:cNvPr id="1026" name="Picture 2" descr="C:\Users\protest-rms\Desktop\illustrations 2020\Photos pour Bible et partage\boy-1822614_960_7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"/>
          <a:stretch/>
        </p:blipFill>
        <p:spPr bwMode="auto">
          <a:xfrm>
            <a:off x="1547664" y="2610464"/>
            <a:ext cx="6336704" cy="413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0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« Si tu aimes vraiment, alors tu es au bon moment et à la bonne place »</a:t>
            </a:r>
          </a:p>
        </p:txBody>
      </p:sp>
      <p:pic>
        <p:nvPicPr>
          <p:cNvPr id="1026" name="Picture 2" descr="C:\Users\protest-rms\Desktop\no-rain-no-rainbo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0310"/>
            <a:ext cx="7762926" cy="51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5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60440" cy="263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protest-rms\Desktop\illustrations 2020\5c7e3b_8b5f52391796476eb7c599fb966aae96~m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32355"/>
            <a:ext cx="3199024" cy="213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404664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Visiter, comme faire un bout de chemin avec  cet autre qui au passage peut devenir mon prochain</a:t>
            </a:r>
          </a:p>
        </p:txBody>
      </p:sp>
      <p:pic>
        <p:nvPicPr>
          <p:cNvPr id="2050" name="Picture 2" descr="C:\Users\protest-rms\Desktop\illustrations 2020\photos pour shot out\ep1-accueil-img-accueil-4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0" t="8648" r="11061" b="18096"/>
          <a:stretch/>
        </p:blipFill>
        <p:spPr bwMode="auto">
          <a:xfrm>
            <a:off x="4897264" y="4035632"/>
            <a:ext cx="3707185" cy="24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9" y="4343730"/>
            <a:ext cx="4665510" cy="174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2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332656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Quelques visages  de ces « prochains » que vous avez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                                                                    peut-être déjà rencontrer </a:t>
            </a:r>
            <a:endParaRPr lang="fr-F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protest-rms\Desktop\LA-VIEILLE-DAME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1464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700808"/>
            <a:ext cx="1872208" cy="28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protest-rms\Desktop\masque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6"/>
          <a:stretch/>
        </p:blipFill>
        <p:spPr bwMode="auto">
          <a:xfrm>
            <a:off x="7117315" y="4617525"/>
            <a:ext cx="1732927" cy="16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rotest-rms\Desktop\Infirmier-infirmiere_lar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10261" r="17348"/>
          <a:stretch/>
        </p:blipFill>
        <p:spPr bwMode="auto">
          <a:xfrm>
            <a:off x="251520" y="4431210"/>
            <a:ext cx="2607641" cy="20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otest-rms\Desktop\infirmiere avec malade cop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17524"/>
            <a:ext cx="3741936" cy="1650854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46500" y="400436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Sans jamais  oublier les soignants aussi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1" t="4344" r="11766" b="4869"/>
          <a:stretch/>
        </p:blipFill>
        <p:spPr bwMode="auto">
          <a:xfrm>
            <a:off x="3443808" y="1700808"/>
            <a:ext cx="3474620" cy="211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7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75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970B534-B831-4D94-A0EA-7F94185442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5623"/>
          <a:stretch/>
        </p:blipFill>
        <p:spPr bwMode="auto">
          <a:xfrm>
            <a:off x="5139975" y="1718348"/>
            <a:ext cx="3032425" cy="250274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31640" y="279295"/>
            <a:ext cx="25202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>
                    <a:lumMod val="50000"/>
                  </a:schemeClr>
                </a:solidFill>
              </a:rPr>
              <a:t>Une aumônerie résolument ouverte parce que c’est tellement plus enrichissant. </a:t>
            </a:r>
          </a:p>
          <a:p>
            <a:endParaRPr lang="fr-FR" sz="32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1026" name="Picture 2" descr="C:\Users\protest-rms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13" y="463825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file:///C:/Users/protest-rms/Desktop/c011bfed-797e-4ee4-882a-9a7ecc5c6af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file:///C:/Users/protest-rms/Desktop/c011bfed-797e-4ee4-882a-9a7ecc5c6af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1" name="Picture 7" descr="C:\Users\protest-rms\Desktop\25073165_1589728634445451_1681264043576493243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8371" r="4908"/>
          <a:stretch/>
        </p:blipFill>
        <p:spPr bwMode="auto">
          <a:xfrm>
            <a:off x="323528" y="2946901"/>
            <a:ext cx="3640976" cy="2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rotest-rms\Desktop\Religions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668" y="4581128"/>
            <a:ext cx="2064508" cy="18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4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8"/>
          <a:stretch/>
        </p:blipFill>
        <p:spPr bwMode="auto">
          <a:xfrm>
            <a:off x="6695768" y="4158309"/>
            <a:ext cx="2236622" cy="229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 descr="C:\Users\protest-rms\Desktop\ima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67" y="1628800"/>
            <a:ext cx="3012265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516094" y="404664"/>
            <a:ext cx="8142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La foi, la prière, les liens fraternels, comme autant de ressources à ne pas oublier</a:t>
            </a:r>
          </a:p>
        </p:txBody>
      </p:sp>
      <p:pic>
        <p:nvPicPr>
          <p:cNvPr id="4099" name="Picture 3" descr="C:\Users\protest-rms\Desktop\jioii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52" y="1412776"/>
            <a:ext cx="404018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rotest-rms\Desktop\illustrations 2020\2020-08-0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5"/>
          <a:stretch/>
        </p:blipFill>
        <p:spPr bwMode="auto">
          <a:xfrm>
            <a:off x="516094" y="4601248"/>
            <a:ext cx="2418836" cy="185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rotest-rms\Desktop\Musulman-Priere-800x52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2" t="10894" b="8987"/>
          <a:stretch/>
        </p:blipFill>
        <p:spPr bwMode="auto">
          <a:xfrm>
            <a:off x="3195300" y="4639907"/>
            <a:ext cx="3248908" cy="181342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9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5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454" y="2017420"/>
            <a:ext cx="5269081" cy="395181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4007971" cy="4525526"/>
          </a:xfrm>
          <a:prstGeom prst="rect">
            <a:avLst/>
          </a:prstGeom>
          <a:effectLst>
            <a:glow rad="355600">
              <a:schemeClr val="accent2">
                <a:satMod val="175000"/>
                <a:alpha val="40000"/>
              </a:schemeClr>
            </a:glow>
            <a:softEdge rad="177800"/>
          </a:effectLst>
        </p:spPr>
      </p:pic>
      <p:sp>
        <p:nvSpPr>
          <p:cNvPr id="4" name="ZoneTexte 3"/>
          <p:cNvSpPr txBox="1"/>
          <p:nvPr/>
        </p:nvSpPr>
        <p:spPr>
          <a:xfrm>
            <a:off x="827584" y="188640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Être assez humble pour reconnaître que bien des choses nous échappent , être surtout présent à l’autre, témoin de l’amour du Christ. Lui aussi bien présent dans toutes nos profondeurs</a:t>
            </a:r>
          </a:p>
        </p:txBody>
      </p:sp>
    </p:spTree>
    <p:extLst>
      <p:ext uri="{BB962C8B-B14F-4D97-AF65-F5344CB8AC3E}">
        <p14:creationId xmlns:p14="http://schemas.microsoft.com/office/powerpoint/2010/main" val="26767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rotest-rms\Desktop\illustrations 2020\Déplacer-les-montagnes-760x56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48835"/>
            <a:ext cx="6715844" cy="49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… la foi qui transporte les  montagnes…</a:t>
            </a:r>
          </a:p>
        </p:txBody>
      </p:sp>
    </p:spTree>
    <p:extLst>
      <p:ext uri="{BB962C8B-B14F-4D97-AF65-F5344CB8AC3E}">
        <p14:creationId xmlns:p14="http://schemas.microsoft.com/office/powerpoint/2010/main" val="18440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222</Words>
  <Application>Microsoft Office PowerPoint</Application>
  <PresentationFormat>Affichage à l'écran (4:3)</PresentationFormat>
  <Paragraphs>18</Paragraphs>
  <Slides>12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Calibri</vt:lpstr>
      <vt:lpstr>Candara</vt:lpstr>
      <vt:lpstr>Symbol</vt:lpstr>
      <vt:lpstr>Default Theme</vt:lpstr>
      <vt:lpstr>Petit message pour encourager nos services d’aumônerie</vt:lpstr>
      <vt:lpstr>Une visite, c’est un peu comme une petite lumière que l’on approche doucement de la personne  qui souffre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Hôpitaux Drôme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Petit message pour encourager nos services d’aumônerie</dc:title>
  <dc:creator>protest-rms</dc:creator>
  <cp:lastModifiedBy>Patrick Gheysen</cp:lastModifiedBy>
  <cp:revision>57</cp:revision>
  <dcterms:created xsi:type="dcterms:W3CDTF">2021-08-23T12:56:51Z</dcterms:created>
  <dcterms:modified xsi:type="dcterms:W3CDTF">2021-12-09T10:26:41Z</dcterms:modified>
</cp:coreProperties>
</file>